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371EFE-DB77-4764-BF4D-7401F95B4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CC1617-186A-430D-8462-EE26C91B8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F96725-459C-463B-9A9C-B62C8CC7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6EABF5-3731-4E6A-9FC2-CE69B1F9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AC110A0-7F6D-4B64-AEF5-44E9E650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22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69CA55-1A25-42A7-8A9D-45353821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D773DD6-2183-49FE-861C-8CF3BA44E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D4F894-4461-4F9A-9C24-93FD8FD3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72CA66-51F0-400A-9103-4405373C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C56A6C-98F3-4B78-9592-FDFF8EDC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94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8ACB158-B133-4383-9CA9-92BE005F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B032AE3-2737-4CCC-BEA5-E0A1428F5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CF13AE-A964-4003-8CD7-C74D42FE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5B5CA6-5773-4588-BFCB-FF81E1A1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D84FAB-2CB3-4774-A821-1919A201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04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7EC14D-BA76-4658-BA88-B293EFB9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754AA7-B967-47AC-A67E-6F8B1CB8D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53F1FE-1198-4F44-8E65-9DFD0188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006DAC-1F69-4B1A-9928-6DDEC9CF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E11D51F-9B80-4BC3-AA9E-ED73F076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18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3E372-3430-4C76-B42A-F0EFE728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79BD9DE-DD42-4B1E-9836-58B497177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950BFA-0308-4C08-8549-8FE24DB4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644A03-6C39-4E15-AF37-AD0293D0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BCF781-6BEB-4730-8DDE-DB41654B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86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3D116-687F-4FDF-91F4-63836183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F2FA5F-411F-452C-86B1-C240431EB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E59947-EB2D-4C5F-8D23-8F76FC1CB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508767F-8D9A-45F7-A7DC-387EDEC2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660E9E-A28F-4E54-9A2F-A3C42B15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98D5EB-446D-4BC3-86C2-3552D94A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58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6DE699-F578-4A98-A4F9-69115D08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A91ADA8-A1AB-4CA5-8E43-EA9F607CE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2D770EF-17A8-4F63-BEBC-5C2A3CD4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61C77B0-A17C-451D-B9D4-3A477975E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CBCFFE1-DFFE-4B65-A4D7-DA136E996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EC6E6A9-14A2-44F0-879B-4E668C26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7024AAB-4B15-4103-9651-6D037E82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7021AEB-4F7F-412C-8C14-D273CC2D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38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BACA2-EB6B-4F7B-8B8D-5E36D84F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9486605-68C8-4D7E-92F0-6F46F6E0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C0EAD75-3206-469D-9BBC-F2DFC74A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36D543D-2047-480A-8318-572AC8FF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59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C89D24C-2977-426F-9F3D-023EE3F3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39B1896-25EF-4669-991F-84BC1574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2225C6-7212-4C3C-839B-196DACF4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990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705ACC-C394-40D0-92B9-45DB044C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83E130-3599-47D9-9492-AC2C1704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3C8DF4E-CC08-4136-B571-41E85E089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120B0DD-DD5E-4DC2-BFEE-C66E6244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220FCD-D376-4DD3-9BB6-065FFC10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BD6E1F-5ABE-4582-A50E-457534AB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36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301696-9F6C-41CD-B736-9C4E15BE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77E4CFA-E630-47AD-8E32-224610047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5327D63-DDCC-4E0E-A293-7A22C6901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6B4DA9-1C34-44D3-9E09-3F2101C5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1403D36-270A-4358-899C-3593FD20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1720E44-9AAA-4168-B67E-7614002F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20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8E4D768-E134-48DC-B89A-95A488BE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DF5008-545A-48FC-B787-DD567B18F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8D3DC3-9736-4B29-8901-864EA41FA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79905-A507-44FD-AA59-5151766B2A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29D3F7-ECA7-478D-91F5-F8D13EB5D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E9B1807-D458-4C37-81EA-AE6B9A53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DDC97-1BDD-4AA4-BD2C-09E765514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5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7ADE37-4C13-4B0D-B775-01E9CCE25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7C446F-548A-46C7-8A0B-8CF9E1EA1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685799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9FE6060-47DA-4C8C-8386-22EA6FE73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550432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2BDB482-61EA-4BDF-A4E2-9023C34328EB}"/>
              </a:ext>
            </a:extLst>
          </p:cNvPr>
          <p:cNvSpPr txBox="1"/>
          <p:nvPr/>
        </p:nvSpPr>
        <p:spPr>
          <a:xfrm>
            <a:off x="6246891" y="3657600"/>
            <a:ext cx="423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/>
              <a:t>ZIMA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1D557A8-0AFA-4688-B3E9-13A224E2A71F}"/>
              </a:ext>
            </a:extLst>
          </p:cNvPr>
          <p:cNvSpPr txBox="1"/>
          <p:nvPr/>
        </p:nvSpPr>
        <p:spPr>
          <a:xfrm>
            <a:off x="6246891" y="4812245"/>
            <a:ext cx="389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NINO  LAUS  2.RAZRED</a:t>
            </a:r>
          </a:p>
        </p:txBody>
      </p:sp>
    </p:spTree>
    <p:extLst>
      <p:ext uri="{BB962C8B-B14F-4D97-AF65-F5344CB8AC3E}">
        <p14:creationId xmlns:p14="http://schemas.microsoft.com/office/powerpoint/2010/main" val="339733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221E98-C2F9-4744-92E9-EB04A26C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SNOWBOARD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F9C5C62-2A1E-4BC3-A738-EAFE42764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132"/>
            <a:ext cx="3810000" cy="4295453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EF69E55-7038-4CC7-8ED8-A208ACC2A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62" y="2069132"/>
            <a:ext cx="3918170" cy="42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BF1066-D202-496B-8B4B-F8715F34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KLIZANJE NA LEDU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2C204E3-A45A-4F3F-8EAA-600DC7CEB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7" y="1825625"/>
            <a:ext cx="9469924" cy="4667250"/>
          </a:xfrm>
        </p:spPr>
      </p:pic>
    </p:spTree>
    <p:extLst>
      <p:ext uri="{BB962C8B-B14F-4D97-AF65-F5344CB8AC3E}">
        <p14:creationId xmlns:p14="http://schemas.microsoft.com/office/powerpoint/2010/main" val="54639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21483A-824F-44ED-B89F-58278943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OMILJENA DJEČJA AKTIVNOST NA SNIJEGU JE PRAVLJENJE ANĐELA I SNJEGOVIĆA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2ACE148-A22D-4E8D-A897-B525074C0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5" y="2141537"/>
            <a:ext cx="4681407" cy="43513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44ABEC1-48EA-4E0B-92E0-40BCD4B19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1537"/>
            <a:ext cx="5038023" cy="44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2C649-6717-4D46-A0E4-4CAFFC1C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OD SNIJEGA SE MOGU PRAVITI RAZNE RUKOTVORINE,KAO ŠTO JE </a:t>
            </a:r>
            <a:r>
              <a:rPr lang="hr-HR" sz="3200" dirty="0">
                <a:solidFill>
                  <a:srgbClr val="0070C0"/>
                </a:solidFill>
              </a:rPr>
              <a:t>IGLOO (ESKIMSKA KUĆICA)</a:t>
            </a:r>
            <a:endParaRPr lang="hr-HR" sz="32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90D3907-6E7D-41FE-9316-DB9D304D6D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7027"/>
            <a:ext cx="5181600" cy="3908534"/>
          </a:xfr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92ACC13-BD1B-4D71-89AD-DACE80D9F8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ILI JEDNOSTAVNO ISPROBATI KAKVOG JE SNIJEG OKUSA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E800FB1-6861-410F-87CD-D472DD3E7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2" y="2933323"/>
            <a:ext cx="4761368" cy="33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38CC17-1D99-4F1D-ADB0-82CBCB40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OSIM LJUDI I ŽIVOTINJE UŽIVAJU U ZIMSKIM RADOSTIMA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7AD30C75-1E33-485F-A4BB-5D241FE16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0" y="1557196"/>
            <a:ext cx="3130711" cy="2935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BA130F9-889C-4DA2-A6EC-0931A9BAE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4" y="3608277"/>
            <a:ext cx="3130712" cy="3249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FD594C4-F268-46DF-B525-11D2C399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47" y="1354498"/>
            <a:ext cx="2797521" cy="3171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892D416-BD03-42E9-B219-313501E16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25" y="3429000"/>
            <a:ext cx="4444965" cy="3434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808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5EEB14-9DAB-44E3-BC0F-20E81351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12641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UZ SVE SVOJE ČARI ZIMA IMA I SVOJE LOŠE STRANE:</a:t>
            </a:r>
            <a:br>
              <a:rPr lang="hr-HR" sz="3200" dirty="0"/>
            </a:br>
            <a:r>
              <a:rPr lang="hr-HR" sz="3200" dirty="0"/>
              <a:t>-SMRZAVANJE CESTA</a:t>
            </a:r>
            <a:br>
              <a:rPr lang="hr-HR" sz="3200" dirty="0"/>
            </a:br>
            <a:r>
              <a:rPr lang="hr-HR" sz="3200" dirty="0"/>
              <a:t>-ZATRPAVANJE KUĆA</a:t>
            </a:r>
            <a:br>
              <a:rPr lang="hr-HR" sz="3200" dirty="0"/>
            </a:br>
            <a:r>
              <a:rPr lang="hr-HR" sz="3200" dirty="0"/>
              <a:t>-LOŠA VIDLJIVOST</a:t>
            </a:r>
            <a:br>
              <a:rPr lang="hr-HR" sz="3200" dirty="0"/>
            </a:br>
            <a:r>
              <a:rPr lang="hr-HR" sz="3200" dirty="0"/>
              <a:t>-ORKANSKI VJETROVI</a:t>
            </a:r>
            <a:br>
              <a:rPr lang="hr-HR" sz="3200" dirty="0"/>
            </a:br>
            <a:r>
              <a:rPr lang="hr-HR" sz="3200" dirty="0"/>
              <a:t>SVE TO MOŽE BITI OPSANO ZA LJUDE,PA POSTOJE SLUŽBE KOJE BRINU DA SE SAV PROMET NORMALIZIRA I DA NE BUDE LJUDSKIH ŽRTAVA.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F159E3E-620E-4D1C-965C-BA4CAA06B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0" y="3679825"/>
            <a:ext cx="5016040" cy="281305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463285-91CA-4979-8AC6-BFB84C504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2" y="3679825"/>
            <a:ext cx="5966611" cy="2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28E6E8-99B2-40C3-8E61-472336E8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7216"/>
          </a:xfrm>
        </p:spPr>
        <p:txBody>
          <a:bodyPr>
            <a:normAutofit fontScale="90000"/>
          </a:bodyPr>
          <a:lstStyle/>
          <a:p>
            <a:r>
              <a:rPr lang="hr-HR" dirty="0"/>
              <a:t>UŽIVAJTE U ZIMSKIM RADOSTIMA ALI BUDITE OPREZNI!!!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726162-296F-4F0D-9C36-21257D9B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                   HVALA VAM NA PAŽNJI!!!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6AE411-7581-4416-8200-A040560FD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17" y="2417275"/>
            <a:ext cx="5948127" cy="41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7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8A01A-D64F-47C0-B73C-98D47438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50503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1"/>
                </a:solidFill>
              </a:rPr>
              <a:t>ZIMA </a:t>
            </a:r>
            <a:r>
              <a:rPr lang="hr-HR" dirty="0"/>
              <a:t>JE NAJHLADNIJE GODIŠNJE DOBA.ZAPOČINJE 21.PROSINCA,A ZAVRŠAVA 21.OŽUJKA.</a:t>
            </a:r>
            <a:br>
              <a:rPr lang="hr-HR" dirty="0"/>
            </a:br>
            <a:r>
              <a:rPr lang="hr-HR" dirty="0"/>
              <a:t>VJETAR,KIŠA,SNIJEG I LED GLAVNI SU PRATIOCI ZIME.</a:t>
            </a:r>
            <a:endParaRPr lang="hr-HR" dirty="0">
              <a:solidFill>
                <a:schemeClr val="accent1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5092484-2623-4143-A7C9-277A44D77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" y="3793403"/>
            <a:ext cx="3103359" cy="2355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243301-4F51-4B2F-AA26-76B592B20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79" y="3621386"/>
            <a:ext cx="3103358" cy="295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07F3299-787E-482C-B8C8-A5F25DE2A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3936"/>
            <a:ext cx="2667754" cy="2779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0D33134-9609-4BEE-BE6A-55EF5D185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89" y="3944560"/>
            <a:ext cx="3096285" cy="2630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26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34CEA4-1526-4FCA-98B8-EB945A0F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ZIMI BILJKE MIRUJU,LISTOPADNO DRVEĆE NEMA LIŠĆA,A VAZDAZELENO OSTAJE ZELENO.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9DC0572-9A5D-4BBD-95E3-A24B9F9FD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64" y="1937441"/>
            <a:ext cx="4119044" cy="4037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C398A62-D0BF-41F3-BDAD-4AC94F920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19" y="1937440"/>
            <a:ext cx="3259247" cy="4200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605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6D8FD4-EC0C-4262-B374-5942FA42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ZBOG VELIKE HLADNOĆE ZIMI SE MORAMO TOPLIJE ODIJEVATI I ZAGRIJAVATI DOM.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86AE1FF-A70D-459B-B9C6-DFAC36CB4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949982" cy="459463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D3FD59-56FD-4BA7-884E-3385224F6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2" y="1825625"/>
            <a:ext cx="6096000" cy="45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2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42A220-71E8-4B3C-81B3-9021903B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2071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NEKE ŽIVOTINJE SPAVAJU ZIMSKI SAN,A ONE BUDNE TEŠKO PRONALAZE HRANU PA IM MORAMO POMOĆI DA PREŽIVE ZIMU.</a:t>
            </a:r>
            <a:br>
              <a:rPr lang="hr-HR" sz="3600" dirty="0"/>
            </a:br>
            <a:r>
              <a:rPr lang="hr-HR" sz="3600" dirty="0">
                <a:solidFill>
                  <a:srgbClr val="0070C0"/>
                </a:solidFill>
              </a:rPr>
              <a:t>ZIMSKI SPAVAČI: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5714659-AC10-4CDC-B729-19EDFAA3F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612"/>
            <a:ext cx="4001632" cy="3621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436439-3360-4EE6-BFA4-231ECEB75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72" y="2772530"/>
            <a:ext cx="3810000" cy="3621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6FEA3E6-1E49-4EF8-89A2-06CCBE715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85" y="2772530"/>
            <a:ext cx="4483541" cy="3621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9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B3786-DE20-4D60-8AFA-1E63767F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KAKO POMOĆI ŽIVOTINJAMA DA PRONAĐU HRANU ZIMI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0B42061-9851-4241-ABB3-609F2C7CA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1" y="2250077"/>
            <a:ext cx="4074059" cy="4098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7129E7C-E206-4A11-8F8B-332A27610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78" y="2250077"/>
            <a:ext cx="4270784" cy="4230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F1B7359-B06C-4D60-8FAB-43864392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21" y="2507810"/>
            <a:ext cx="4086131" cy="4143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29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5317B7-D307-427C-AFAB-EF4A12F7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MNOGI LJUDI VOLE ZIMU I ZIMSKE SPORTOVE.BEZ OBZIRA NA HLADNOĆU UŽIVAJU U ZIMSKIM RADOSTIMA: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1B08CF-3056-428E-A385-CD9FE6C6C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DJECA NAJVIŠE UŽIVAJU U GRUDVANJU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7EA9C61-7F53-4A7E-9AC1-287CD9DB2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3" y="2353900"/>
            <a:ext cx="10927533" cy="45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7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37DCD-0BAC-42B1-9BBB-48CCA4B6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SKIJANJE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26BAFD5-3C5E-471C-8E79-D7095B14F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1" y="1602463"/>
            <a:ext cx="7967049" cy="4890412"/>
          </a:xfrm>
        </p:spPr>
      </p:pic>
    </p:spTree>
    <p:extLst>
      <p:ext uri="{BB962C8B-B14F-4D97-AF65-F5344CB8AC3E}">
        <p14:creationId xmlns:p14="http://schemas.microsoft.com/office/powerpoint/2010/main" val="270533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1EF2E-73DF-495B-87C3-A88B3E81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SANJKANJE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6332EAE-EBC1-489A-B79B-68FB9A36B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42" y="1557196"/>
            <a:ext cx="8220546" cy="4935679"/>
          </a:xfrm>
        </p:spPr>
      </p:pic>
    </p:spTree>
    <p:extLst>
      <p:ext uri="{BB962C8B-B14F-4D97-AF65-F5344CB8AC3E}">
        <p14:creationId xmlns:p14="http://schemas.microsoft.com/office/powerpoint/2010/main" val="1302430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150</Words>
  <Application>Microsoft Office PowerPoint</Application>
  <PresentationFormat>Široki zaslon</PresentationFormat>
  <Paragraphs>20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PowerPoint prezentacija</vt:lpstr>
      <vt:lpstr>ZIMA JE NAJHLADNIJE GODIŠNJE DOBA.ZAPOČINJE 21.PROSINCA,A ZAVRŠAVA 21.OŽUJKA. VJETAR,KIŠA,SNIJEG I LED GLAVNI SU PRATIOCI ZIME.</vt:lpstr>
      <vt:lpstr>ZIMI BILJKE MIRUJU,LISTOPADNO DRVEĆE NEMA LIŠĆA,A VAZDAZELENO OSTAJE ZELENO.</vt:lpstr>
      <vt:lpstr>ZBOG VELIKE HLADNOĆE ZIMI SE MORAMO TOPLIJE ODIJEVATI I ZAGRIJAVATI DOM.</vt:lpstr>
      <vt:lpstr>NEKE ŽIVOTINJE SPAVAJU ZIMSKI SAN,A ONE BUDNE TEŠKO PRONALAZE HRANU PA IM MORAMO POMOĆI DA PREŽIVE ZIMU. ZIMSKI SPAVAČI:</vt:lpstr>
      <vt:lpstr>KAKO POMOĆI ŽIVOTINJAMA DA PRONAĐU HRANU ZIMI</vt:lpstr>
      <vt:lpstr>MNOGI LJUDI VOLE ZIMU I ZIMSKE SPORTOVE.BEZ OBZIRA NA HLADNOĆU UŽIVAJU U ZIMSKIM RADOSTIMA:</vt:lpstr>
      <vt:lpstr>SKIJANJE</vt:lpstr>
      <vt:lpstr>SANJKANJE </vt:lpstr>
      <vt:lpstr>SNOWBOARD</vt:lpstr>
      <vt:lpstr>KLIZANJE NA LEDU</vt:lpstr>
      <vt:lpstr>OMILJENA DJEČJA AKTIVNOST NA SNIJEGU JE PRAVLJENJE ANĐELA I SNJEGOVIĆA</vt:lpstr>
      <vt:lpstr>OD SNIJEGA SE MOGU PRAVITI RAZNE RUKOTVORINE,KAO ŠTO JE IGLOO (ESKIMSKA KUĆICA)</vt:lpstr>
      <vt:lpstr>OSIM LJUDI I ŽIVOTINJE UŽIVAJU U ZIMSKIM RADOSTIMA</vt:lpstr>
      <vt:lpstr>UZ SVE SVOJE ČARI ZIMA IMA I SVOJE LOŠE STRANE: -SMRZAVANJE CESTA -ZATRPAVANJE KUĆA -LOŠA VIDLJIVOST -ORKANSKI VJETROVI SVE TO MOŽE BITI OPSANO ZA LJUDE,PA POSTOJE SLUŽBE KOJE BRINU DA SE SAV PROMET NORMALIZIRA I DA NE BUDE LJUDSKIH ŽRTAVA.</vt:lpstr>
      <vt:lpstr>UŽIVAJTE U ZIMSKIM RADOSTIMA ALI BUDITE OPREZNI!!!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InteL i5</dc:creator>
  <cp:lastModifiedBy>Škola</cp:lastModifiedBy>
  <cp:revision>14</cp:revision>
  <dcterms:created xsi:type="dcterms:W3CDTF">2019-01-27T16:34:04Z</dcterms:created>
  <dcterms:modified xsi:type="dcterms:W3CDTF">2019-01-28T09:43:57Z</dcterms:modified>
</cp:coreProperties>
</file>